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9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2D989-CB4B-4C3B-BE2B-BE7BE9BDE54F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E4CF-3BD9-4840-91F6-FD3F0019D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E4CF-3BD9-4840-91F6-FD3F0019D5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9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6E9C-34EC-4D7C-8EE5-C1B8E448DC9D}" type="datetimeFigureOut">
              <a:rPr lang="en-US" smtClean="0"/>
              <a:pPr/>
              <a:t>30-Sep-17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837E-C468-4D06-9CD1-D94CA58A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4724400"/>
            <a:ext cx="43434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স্বাগতম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Raju\Desktop\IMG_6888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3400" y="0"/>
            <a:ext cx="2286000" cy="22701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G:\CFDM R\ict 41 batch\RAJU CFDM\PIC\20160815_084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0"/>
            <a:ext cx="6705600" cy="451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7454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00825"/>
            <a:ext cx="54864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914400" y="2514600"/>
            <a:ext cx="7239000" cy="34290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গুটি ইউরিয়া  প্রয়োগ  পদ্ধতি ব্যাখ্যা  কর  ।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6248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7030A0"/>
                </a:solidFill>
              </a:rPr>
              <a:t>মুল্যায়ন</a:t>
            </a:r>
            <a:r>
              <a:rPr lang="bn-BD" sz="2800" dirty="0" smtClean="0"/>
              <a:t>  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সার  কাকে  বলে ? 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গুটি  ইউবিয়া  সার  ব্যবহারের  অসুবিধা  কী  কী  ? 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গুটি  ইউরিয়া  সার  ব্যবহারের  সুবিধা  কী কী  ? 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গুটি  ইউরিয়ার  প্রয়োগ  পদ্ধতি সিদ্ধান্তের  যৌতিকতা  বিশ্লেষণ  কর  ।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762000" y="2895600"/>
            <a:ext cx="7239000" cy="137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nip Same Side Corner Rectangle 1"/>
          <p:cNvSpPr/>
          <p:nvPr/>
        </p:nvSpPr>
        <p:spPr>
          <a:xfrm>
            <a:off x="152400" y="202842"/>
            <a:ext cx="8534400" cy="6400800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  তোমাদের  ধানের  জমিতে  গুটি   ইউরিয়া  প্রয়োগ  পদ্ধতি  বিশ্লেষণ  কর 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048000" y="1143000"/>
            <a:ext cx="3276600" cy="9906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  কাজ 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36269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324100" y="3886200"/>
            <a:ext cx="4572000" cy="144779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CFDM R\ict 41 batch\RAJU CFDM\PIC\20160816_12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077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5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799" y="457200"/>
            <a:ext cx="7086601" cy="167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</a:rPr>
              <a:t>পরিচিতি 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590800"/>
            <a:ext cx="4277591" cy="3962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মোঃ রবিউল ইসলাম </a:t>
            </a:r>
            <a:r>
              <a:rPr lang="en-US" sz="2800" dirty="0" smtClean="0">
                <a:solidFill>
                  <a:srgbClr val="0070C0"/>
                </a:solidFill>
              </a:rPr>
              <a:t>রাজু</a:t>
            </a:r>
          </a:p>
          <a:p>
            <a:r>
              <a:rPr lang="bn-BD" sz="2800" dirty="0" smtClean="0">
                <a:solidFill>
                  <a:srgbClr val="760000"/>
                </a:solidFill>
              </a:rPr>
              <a:t>সহকারি </a:t>
            </a:r>
            <a:r>
              <a:rPr lang="bn-BD" sz="2800" dirty="0">
                <a:solidFill>
                  <a:srgbClr val="760000"/>
                </a:solidFill>
              </a:rPr>
              <a:t>শিক্ষক (কৃষি)</a:t>
            </a:r>
            <a:endParaRPr lang="en-US" sz="2800" dirty="0">
              <a:solidFill>
                <a:srgbClr val="760000"/>
              </a:solidFill>
            </a:endParaRPr>
          </a:p>
          <a:p>
            <a:r>
              <a:rPr lang="en-US" sz="2800" dirty="0" smtClean="0">
                <a:solidFill>
                  <a:srgbClr val="760000"/>
                </a:solidFill>
              </a:rPr>
              <a:t>চান্দামারী </a:t>
            </a:r>
            <a:r>
              <a:rPr lang="en-US" sz="2800" dirty="0">
                <a:solidFill>
                  <a:srgbClr val="760000"/>
                </a:solidFill>
              </a:rPr>
              <a:t>ফাযিল </a:t>
            </a:r>
            <a:r>
              <a:rPr lang="en-US" sz="2800" dirty="0" smtClean="0">
                <a:solidFill>
                  <a:srgbClr val="760000"/>
                </a:solidFill>
              </a:rPr>
              <a:t>মাদরাসা</a:t>
            </a:r>
          </a:p>
          <a:p>
            <a:r>
              <a:rPr lang="en-US" sz="2800" dirty="0" smtClean="0">
                <a:solidFill>
                  <a:srgbClr val="760000"/>
                </a:solidFill>
              </a:rPr>
              <a:t> </a:t>
            </a:r>
            <a:r>
              <a:rPr lang="en-US" sz="2800" dirty="0">
                <a:solidFill>
                  <a:srgbClr val="760000"/>
                </a:solidFill>
              </a:rPr>
              <a:t>রাজারহাট – কুড়িগ্রাম</a:t>
            </a:r>
          </a:p>
          <a:p>
            <a:r>
              <a:rPr lang="en-US" sz="2800" dirty="0" smtClean="0">
                <a:solidFill>
                  <a:srgbClr val="76000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2800" dirty="0">
                <a:solidFill>
                  <a:srgbClr val="760000"/>
                </a:solidFill>
                <a:latin typeface="NikoshBAN" pitchFamily="2" charset="0"/>
                <a:cs typeface="NikoshBAN" pitchFamily="2" charset="0"/>
              </a:rPr>
              <a:t>০১৭৭৭-৯৫৪০৭০</a:t>
            </a:r>
            <a:endParaRPr lang="bn-BD" sz="2800" dirty="0">
              <a:solidFill>
                <a:srgbClr val="76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953000" y="2590800"/>
            <a:ext cx="4038600" cy="40386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কৃষিশিক্ষা </a:t>
            </a:r>
            <a:endParaRPr lang="bn-BD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  শ্রেণি </a:t>
            </a:r>
            <a:endParaRPr lang="bn-BD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সময়ঃ-  ৫০ মিনিট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15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4114799" cy="337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343399" cy="3251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810000"/>
            <a:ext cx="4648199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26" y="3657601"/>
            <a:ext cx="387947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7924800" cy="480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ধান  চাষে  গুটি  ইউরিয়ার  ব্যবহার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914400"/>
            <a:ext cx="8382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গুটি ইউরিয়ার পরিচয় দিতে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2514600"/>
            <a:ext cx="8305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গুটি  ইউরিয়া  সারের  অসুবিধা গুলি  বলতে 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3886200"/>
            <a:ext cx="8305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গুটি  ইউরিয়া  সারের  সুবিধাগুলি  বলতে 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5257800"/>
            <a:ext cx="8153400" cy="2175164"/>
          </a:xfrm>
          <a:prstGeom prst="rightArrow">
            <a:avLst>
              <a:gd name="adj1" fmla="val 50000"/>
              <a:gd name="adj2" fmla="val 55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গুটি  ইউবিয়া  প্রয়োগ  পদ্ধতি  ব্যাখ্যা  করতে 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2286000" y="152400"/>
            <a:ext cx="4343400" cy="10668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762000"/>
            <a:ext cx="5486400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  কাজ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447800" y="3581400"/>
            <a:ext cx="6705600" cy="190500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সার  কাকে  বলে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048125" cy="624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799"/>
            <a:ext cx="39624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0" y="76200"/>
            <a:ext cx="5715000" cy="2286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</a:rPr>
              <a:t>জোড়ায়  কাজ</a:t>
            </a:r>
            <a:r>
              <a:rPr lang="bn-BD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19200" y="3048000"/>
            <a:ext cx="6781800" cy="23622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গুটি  ইউরিয়া   সারের  সুবিধা  ও  অসুবিধা  লিখ 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838200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133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RAJU</cp:lastModifiedBy>
  <cp:revision>78</cp:revision>
  <dcterms:created xsi:type="dcterms:W3CDTF">2013-03-25T09:12:08Z</dcterms:created>
  <dcterms:modified xsi:type="dcterms:W3CDTF">2017-09-30T15:27:28Z</dcterms:modified>
</cp:coreProperties>
</file>